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5" r:id="rId3"/>
    <p:sldId id="11566" r:id="rId4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99CE3-5792-EEA6-0EF3-1B5273125793}" v="1" dt="2024-03-27T19:00:08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12373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597454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53084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60516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32482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4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60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630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6606757-DBD5-E1A2-30B0-DE9ED0F45E72}"/>
              </a:ext>
            </a:extLst>
          </p:cNvPr>
          <p:cNvSpPr/>
          <p:nvPr/>
        </p:nvSpPr>
        <p:spPr>
          <a:xfrm>
            <a:off x="7883330" y="572005"/>
            <a:ext cx="32597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الحادي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D73422E-58FE-5E30-F773-D9E7F724642E}"/>
              </a:ext>
            </a:extLst>
          </p:cNvPr>
          <p:cNvSpPr txBox="1"/>
          <p:nvPr/>
        </p:nvSpPr>
        <p:spPr>
          <a:xfrm>
            <a:off x="5001492" y="1821675"/>
            <a:ext cx="414297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نماذج من المنتجات المغلفة 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pic>
        <p:nvPicPr>
          <p:cNvPr id="1026" name="Picture 2" descr="1حبه شموع معطره مغلفه (الثيم حسب الطلب) - Dropalbnfsajea">
            <a:extLst>
              <a:ext uri="{FF2B5EF4-FFF2-40B4-BE49-F238E27FC236}">
                <a16:creationId xmlns:a16="http://schemas.microsoft.com/office/drawing/2014/main" id="{13DF5283-EEE5-4654-AC7A-3CEA5A90F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33" y="2509659"/>
            <a:ext cx="3157105" cy="361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شمعة الورد مغلفة ومعطرة - شمع خام بالجملة صويا ونحل افضل سعر">
            <a:extLst>
              <a:ext uri="{FF2B5EF4-FFF2-40B4-BE49-F238E27FC236}">
                <a16:creationId xmlns:a16="http://schemas.microsoft.com/office/drawing/2014/main" id="{7EA04B97-928E-4D2E-9EC3-EDAF86B88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897" y="2509659"/>
            <a:ext cx="3464214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78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6539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7</cp:revision>
  <dcterms:created xsi:type="dcterms:W3CDTF">2023-06-15T06:28:59Z</dcterms:created>
  <dcterms:modified xsi:type="dcterms:W3CDTF">2024-03-30T06:14:58Z</dcterms:modified>
</cp:coreProperties>
</file>