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18" r:id="rId2"/>
    <p:sldId id="11565" r:id="rId3"/>
    <p:sldId id="11566" r:id="rId4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A99CE3-5792-EEA6-0EF3-1B5273125793}" v="1" dt="2024-03-27T19:00:08.7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123739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2597454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530844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7605169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632482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744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1602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6301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(يظهر معرفة ومهارة في تصنيع  المنِتجات اليدوية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D6606757-DBD5-E1A2-30B0-DE9ED0F45E72}"/>
              </a:ext>
            </a:extLst>
          </p:cNvPr>
          <p:cNvSpPr/>
          <p:nvPr/>
        </p:nvSpPr>
        <p:spPr>
          <a:xfrm>
            <a:off x="7883330" y="572005"/>
            <a:ext cx="325978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الحادي عشر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8D73422E-58FE-5E30-F773-D9E7F724642E}"/>
              </a:ext>
            </a:extLst>
          </p:cNvPr>
          <p:cNvSpPr txBox="1"/>
          <p:nvPr/>
        </p:nvSpPr>
        <p:spPr>
          <a:xfrm>
            <a:off x="5001492" y="1821675"/>
            <a:ext cx="414297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b="1" dirty="0">
                <a:solidFill>
                  <a:srgbClr val="000000"/>
                </a:solidFill>
                <a:latin typeface="Calibri"/>
                <a:ea typeface="Calibri"/>
                <a:cs typeface="Helvetica"/>
                <a:sym typeface="Calibri"/>
              </a:rPr>
              <a:t>نماذج من المنتجات المغلفة </a:t>
            </a:r>
            <a:endParaRPr kumimoji="0" lang="ar-AE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Helvetica"/>
              <a:sym typeface="Calibri"/>
            </a:endParaRPr>
          </a:p>
        </p:txBody>
      </p:sp>
      <p:pic>
        <p:nvPicPr>
          <p:cNvPr id="1026" name="Picture 2" descr="1حبه شموع معطره مغلفه (الثيم حسب الطلب) - Dropalbnfsajea">
            <a:extLst>
              <a:ext uri="{FF2B5EF4-FFF2-40B4-BE49-F238E27FC236}">
                <a16:creationId xmlns:a16="http://schemas.microsoft.com/office/drawing/2014/main" id="{13DF5283-EEE5-4654-AC7A-3CEA5A90FC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633" y="2509659"/>
            <a:ext cx="3157105" cy="3619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شمعة الورد مغلفة ومعطرة - شمع خام بالجملة صويا ونحل افضل سعر">
            <a:extLst>
              <a:ext uri="{FF2B5EF4-FFF2-40B4-BE49-F238E27FC236}">
                <a16:creationId xmlns:a16="http://schemas.microsoft.com/office/drawing/2014/main" id="{7EA04B97-928E-4D2E-9EC3-EDAF86B881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897" y="2509659"/>
            <a:ext cx="3464214" cy="3428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6783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365393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19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7</cp:revision>
  <dcterms:created xsi:type="dcterms:W3CDTF">2023-06-15T06:28:59Z</dcterms:created>
  <dcterms:modified xsi:type="dcterms:W3CDTF">2024-03-30T06:14:58Z</dcterms:modified>
</cp:coreProperties>
</file>